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Dela Gothic One"/>
      <p:regular r:id="rId19"/>
    </p:embeddedFont>
    <p:embeddedFont>
      <p:font typeface="Dela Gothic One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547932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Wprowadzenie do Rust i Algorytmów Genetycznych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010977"/>
            <a:ext cx="7627382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Prezentacja omawia podstawy języka Rust, jego mechanizmy bezpieczeństwa pamięci, wydajność oraz ekosystem narzędzi. Następnie przedstawia algorytmy genetyczne jako heurystyczną metodę optymalizacji inspirowaną biologią. Na koniec omawiamy klasyczny problem plecaka i przedstawione zostanie jego rozwiązanie przy użyciu algorytmu genetycznego, napisane w języku Rust..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633495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Wojciech Trapkowski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3488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Problem plecaka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64168"/>
            <a:ext cx="6292572" cy="3120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plecaka to klasyczne zagadnienie optymalizacyjne polegające na wybraniu takiego zestawu przedmiotów o maksymalnej łącznej wartości, aby ich łączna waga nie przekroczyła pojemności plecaka. Jest to problem NP-trudny, często stosowany do testowania efektywności algorytmów heurystycznych, takich jak algorytmy genetyczne. W praktyce znajduje zastosowanie w logistyce, planowaniu transportu, alokacji zasobów oraz w analizie decyzji w warunkach ograniczeń.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7139" y="1962031"/>
            <a:ext cx="6292572" cy="43054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045738"/>
            <a:ext cx="131137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Rozwiązanie problemu plecaka przy użyciu algorytmu genetycznego w języku Rust</a:t>
            </a:r>
            <a:endParaRPr lang="en-US" sz="44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36839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Koniec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51437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Dziękuję za uwagę!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47988"/>
            <a:ext cx="675191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Wprowadzenie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085618"/>
            <a:ext cx="3705463" cy="2330887"/>
          </a:xfrm>
          <a:prstGeom prst="roundRect">
            <a:avLst>
              <a:gd name="adj" fmla="val 39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2309813"/>
            <a:ext cx="32570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Systemowy język programowania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152180"/>
            <a:ext cx="325707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Rust został opracowany przez Mozillę i jest kompilowany do kodu maszynowego.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085618"/>
            <a:ext cx="3705463" cy="2330887"/>
          </a:xfrm>
          <a:prstGeom prst="roundRect">
            <a:avLst>
              <a:gd name="adj" fmla="val 39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2309813"/>
            <a:ext cx="32570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Bezpieczeństwo pamięci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3152180"/>
            <a:ext cx="325707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Zapewnia bezpieczeństwo pamięci bez użycia garbage collectora.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633079"/>
            <a:ext cx="3705463" cy="2548533"/>
          </a:xfrm>
          <a:prstGeom prst="roundRect">
            <a:avLst>
              <a:gd name="adj" fmla="val 357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857274"/>
            <a:ext cx="32570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Główne mechanizmy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699641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Ownership (własność)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982504" y="6122075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Borrowing (pożyczanie)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982504" y="6544508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Lifetimes (czasy życia)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4680347" y="4633079"/>
            <a:ext cx="3705463" cy="2548533"/>
          </a:xfrm>
          <a:prstGeom prst="roundRect">
            <a:avLst>
              <a:gd name="adj" fmla="val 357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4904542" y="48572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Zastosowania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4904542" y="5343406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systemy operacyjne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904542" y="5765840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gry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4904542" y="6188273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przeglądarki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4904542" y="6610707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IoT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2538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Ownership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16301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48726" y="3237428"/>
            <a:ext cx="436280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Jeden właściciel zmiennej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3723561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Każda zmienna ma dokładnie jednego właściciela, co zapobiega błędom pamięci.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44709" y="48502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48726" y="4924663"/>
            <a:ext cx="40724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Przeniesienie własności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948726" y="5410795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 przeniesieniu własności poprzednia zmienna staje się nieważna, eliminując błędy typu “use after free”.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Borrowing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379476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Pożyczanie zmiennych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Rust umożliwia pożyczanie zmiennych do odczytu (&amp;T) i zapisu (&amp;mut T).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011335"/>
            <a:ext cx="40928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Bezpieczeństwo wątków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Nie pozwala na jednoczesne mutowalne i niemutowalne pożyczanie, chroniąc przed wyścigami danych.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2538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Lifetimes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16301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48726" y="3237428"/>
            <a:ext cx="55248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Śledzenie czasu życia zmiennych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3723561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Kompilator analizuje, jak długo zmienne istnieją, aby zapobiec używaniu danych po ich zwolnieniu.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44709" y="48502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48726" y="4924663"/>
            <a:ext cx="35068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Bezpieczne operacje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948726" y="5410795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Przykład błędu: odwołanie do zmiennej, która przestała istnieć po zakończeniu bloku.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59756"/>
            <a:ext cx="691157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Współbieżność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97386"/>
            <a:ext cx="7627382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1215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Brak data races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607713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 poziomie kompilatora data races są niemożliwe dzięki regułom Send i Sync.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4741902"/>
            <a:ext cx="7627382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2504" y="4966097"/>
            <a:ext cx="40928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Bezpieczeństwo wątków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2504" y="5452229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Kompilator wymusza zasady eliminujące błędy wielowątkowe, zapewniając stabilność aplikacji.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44541"/>
            <a:ext cx="873073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Rust: Ekosystem narzędzi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502003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16499" y="511075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Cargo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16499" y="5596890"/>
            <a:ext cx="23171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Zarządzanie projektami i zależnościami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442" y="502003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862632" y="511075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Rustfmt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862632" y="5596890"/>
            <a:ext cx="23171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Automatyczne formatowanie kodu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574" y="5020032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08764" y="5110758"/>
            <a:ext cx="2317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Clippy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208764" y="5596890"/>
            <a:ext cx="23171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Lintowanie i sugestie poprawy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6707" y="5020032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554897" y="5110758"/>
            <a:ext cx="231719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Rust Analyzer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554897" y="5953125"/>
            <a:ext cx="231719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Inteligentne podpowiedzi w edytorach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939" y="610076"/>
            <a:ext cx="6599634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Algorytmy Genetyczne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39" y="1503640"/>
            <a:ext cx="932855" cy="13888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65590" y="1690211"/>
            <a:ext cx="3299103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Algorytmy Genetyczne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865590" y="2108954"/>
            <a:ext cx="6625471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Heurystyczna metoda optymalizacji inspirowana biologią, stosowana przy dużych przestrzeniach rozwiązań bez wzoru matematycznego.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39" y="2892504"/>
            <a:ext cx="932855" cy="18178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65590" y="3079075"/>
            <a:ext cx="2455069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Zastosowania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865590" y="3497818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Planowanie tras i harmonogramów</a:t>
            </a:r>
            <a:endParaRPr lang="en-US" sz="1450" dirty="0"/>
          </a:p>
        </p:txBody>
      </p:sp>
      <p:sp>
        <p:nvSpPr>
          <p:cNvPr id="10" name="Text 5"/>
          <p:cNvSpPr/>
          <p:nvPr/>
        </p:nvSpPr>
        <p:spPr>
          <a:xfrm>
            <a:off x="1865590" y="3861554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Sztuczna inteligencja w grach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865590" y="4225290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Optymalizacja sieci neuronowych</a:t>
            </a:r>
            <a:endParaRPr lang="en-US" sz="14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39" y="4710351"/>
            <a:ext cx="932855" cy="290905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65590" y="4896922"/>
            <a:ext cx="2471142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Kluczowe pojęcia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865590" y="5315664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Osobnik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– jedno rozwiązanie problemu (np. 101011)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1865590" y="5679400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Populacja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– zbiór osobników</a:t>
            </a:r>
            <a:endParaRPr lang="en-US" sz="1450" dirty="0"/>
          </a:p>
        </p:txBody>
      </p:sp>
      <p:sp>
        <p:nvSpPr>
          <p:cNvPr id="16" name="Text 10"/>
          <p:cNvSpPr/>
          <p:nvPr/>
        </p:nvSpPr>
        <p:spPr>
          <a:xfrm>
            <a:off x="1865590" y="6043136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Fitness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– jakość rozwiązania (np. liczba jedynek)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1865590" y="6406872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Selekcja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– wybieramy lepszych osobników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1865590" y="6770608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Krzyżowanie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– łączenie osobników w nowe</a:t>
            </a:r>
            <a:endParaRPr lang="en-US" sz="1450" dirty="0"/>
          </a:p>
        </p:txBody>
      </p:sp>
      <p:sp>
        <p:nvSpPr>
          <p:cNvPr id="19" name="Text 13"/>
          <p:cNvSpPr/>
          <p:nvPr/>
        </p:nvSpPr>
        <p:spPr>
          <a:xfrm>
            <a:off x="1865590" y="7134344"/>
            <a:ext cx="662547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Mutacja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- losowe zmiany dla różnorodności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21800"/>
            <a:ext cx="1206162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Algorytm genetyczne: krok po kroku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059430"/>
            <a:ext cx="38827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Zakodowanie problemu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957161"/>
            <a:ext cx="298525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Losowa populacja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52997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Przykładowo 20 osobników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932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Selekcja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309" y="5666065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Wybór najlepszych osobników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39571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Oblicz fitness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12926" y="452997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Ocena jakości każdego osobnika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12926" y="50932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Krzyżowanie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12926" y="5666065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Tworzenie nowych osobników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867543" y="39571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Mutacja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67543" y="452997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Losowe zmiany dla różnorodności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867543" y="50932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Powtarzaj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67543" y="5666065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 osiągnięcia celu lub limitu iteracji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2025-05-17T14:56:10Z</dcterms:created>
  <dcterms:modified xsi:type="dcterms:W3CDTF">2025-05-17T14:56:10Z</dcterms:modified>
</cp:coreProperties>
</file>